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27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8446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4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8550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106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521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299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9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285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00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9547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4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06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927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4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0089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AC4D2D-2393-459C-8F14-D5E331260E08}" type="datetimeFigureOut">
              <a:rPr lang="hr-HR" smtClean="0"/>
              <a:t>29.1.2024.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CEF965-712C-442F-9954-C83FD0C9108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5017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2FB4AA6-98E4-6B94-C5A1-559D923CA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Purple</a:t>
            </a:r>
            <a:r>
              <a:rPr lang="hr-HR" dirty="0"/>
              <a:t> Explorer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E078EC39-6AD2-E01B-3370-8700CC50A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Katarina Mikulić, Filip Posavec, Neven Pralas, Karlo </a:t>
            </a:r>
            <a:r>
              <a:rPr lang="hr-HR" dirty="0" err="1"/>
              <a:t>Španović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00596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lika 2" descr="Slika na kojoj se prikazuje igra za PC, crtić, softver videoigre&#10;&#10;Opis je automatski generiran">
            <a:extLst>
              <a:ext uri="{FF2B5EF4-FFF2-40B4-BE49-F238E27FC236}">
                <a16:creationId xmlns:a16="http://schemas.microsoft.com/office/drawing/2014/main" id="{E8852F1C-31B2-A32A-BFE8-ED4DDBB7C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1" r="2853" b="-3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Slika 4" descr="Slika na kojoj se prikazuje igra za PC, snimka zaslona, softver videoigre, crtić&#10;&#10;Opis je automatski generiran">
            <a:extLst>
              <a:ext uri="{FF2B5EF4-FFF2-40B4-BE49-F238E27FC236}">
                <a16:creationId xmlns:a16="http://schemas.microsoft.com/office/drawing/2014/main" id="{79242F75-D362-3ECA-8185-90E5555F6A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92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Slika 6" descr="Slika na kojoj se prikazuje tekst, u dvorani, Računalni monitor, zid&#10;&#10;Opis je automatski generiran">
            <a:extLst>
              <a:ext uri="{FF2B5EF4-FFF2-40B4-BE49-F238E27FC236}">
                <a16:creationId xmlns:a16="http://schemas.microsoft.com/office/drawing/2014/main" id="{989A3D10-BDBA-6AC4-3587-AAB7A774D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7" r="7225" b="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156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22BF4C3C-6F84-555C-8094-E5271750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Soba </a:t>
            </a:r>
            <a:r>
              <a:rPr lang="en-US" sz="4100" dirty="0" err="1"/>
              <a:t>Australija</a:t>
            </a:r>
            <a:endParaRPr lang="en-US" sz="4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zervirano mjesto sadržaja 5" descr="Slika na kojoj se prikazuje snimka zaslona, igra za PC, strateška videoigra, softver videoigre&#10;&#10;Opis je automatski generiran">
            <a:extLst>
              <a:ext uri="{FF2B5EF4-FFF2-40B4-BE49-F238E27FC236}">
                <a16:creationId xmlns:a16="http://schemas.microsoft.com/office/drawing/2014/main" id="{FA3FAB05-787D-6DDF-2F13-C88899C691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r="21776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08DDA55-291F-53A2-507D-640FBFD32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/>
              <a:t>Cilj</a:t>
            </a:r>
            <a:r>
              <a:rPr lang="en-US" sz="2000" dirty="0"/>
              <a:t>: </a:t>
            </a:r>
            <a:r>
              <a:rPr lang="en-US" sz="2000" dirty="0" err="1"/>
              <a:t>riješiti</a:t>
            </a:r>
            <a:r>
              <a:rPr lang="en-US" sz="2000" dirty="0"/>
              <a:t> memory od 5 </a:t>
            </a:r>
            <a:r>
              <a:rPr lang="en-US" sz="2000" dirty="0" err="1"/>
              <a:t>parova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Kartice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slikama</a:t>
            </a:r>
            <a:r>
              <a:rPr lang="en-US" sz="2000" dirty="0"/>
              <a:t> </a:t>
            </a:r>
            <a:r>
              <a:rPr lang="en-US" sz="2000" dirty="0" err="1"/>
              <a:t>životinja</a:t>
            </a:r>
            <a:r>
              <a:rPr lang="en-US" sz="2000" dirty="0"/>
              <a:t> </a:t>
            </a:r>
            <a:r>
              <a:rPr lang="en-US" sz="2000" dirty="0" err="1"/>
              <a:t>Australije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Dodatni</a:t>
            </a:r>
            <a:r>
              <a:rPr lang="en-US" sz="2000" dirty="0"/>
              <a:t> </a:t>
            </a:r>
            <a:r>
              <a:rPr lang="en-US" sz="2000" dirty="0" err="1"/>
              <a:t>edukativan</a:t>
            </a:r>
            <a:r>
              <a:rPr lang="en-US" sz="2000" dirty="0"/>
              <a:t> </a:t>
            </a:r>
            <a:r>
              <a:rPr lang="en-US" sz="2000" dirty="0" err="1"/>
              <a:t>sadržaj</a:t>
            </a:r>
            <a:r>
              <a:rPr lang="en-US" sz="2000" dirty="0"/>
              <a:t> – </a:t>
            </a:r>
            <a:r>
              <a:rPr lang="en-US" sz="2000" dirty="0" err="1"/>
              <a:t>zanimljive</a:t>
            </a:r>
            <a:r>
              <a:rPr lang="en-US" sz="2000" dirty="0"/>
              <a:t> </a:t>
            </a:r>
            <a:r>
              <a:rPr lang="en-US" sz="2000" dirty="0" err="1"/>
              <a:t>činjenice</a:t>
            </a:r>
            <a:r>
              <a:rPr lang="en-US" sz="2000" dirty="0"/>
              <a:t> o </a:t>
            </a:r>
            <a:r>
              <a:rPr lang="en-US" sz="2000" dirty="0" err="1"/>
              <a:t>tim</a:t>
            </a:r>
            <a:r>
              <a:rPr lang="en-US" sz="2000" dirty="0"/>
              <a:t> </a:t>
            </a:r>
            <a:r>
              <a:rPr lang="en-US" sz="2000" dirty="0" err="1"/>
              <a:t>životinjama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Totem u </a:t>
            </a:r>
            <a:r>
              <a:rPr lang="en-US" sz="2000" dirty="0" err="1"/>
              <a:t>obliku</a:t>
            </a:r>
            <a:r>
              <a:rPr lang="en-US" sz="2000" dirty="0"/>
              <a:t> </a:t>
            </a:r>
            <a:r>
              <a:rPr lang="en-US" sz="2000" dirty="0" err="1"/>
              <a:t>klokana</a:t>
            </a:r>
            <a:r>
              <a:rPr lang="en-US" sz="2000" dirty="0"/>
              <a:t> </a:t>
            </a:r>
            <a:r>
              <a:rPr lang="en-US" sz="2000" dirty="0" err="1"/>
              <a:t>dobijemo</a:t>
            </a:r>
            <a:r>
              <a:rPr lang="en-US" sz="2000" dirty="0"/>
              <a:t> </a:t>
            </a:r>
            <a:r>
              <a:rPr lang="en-US" sz="2000" dirty="0" err="1"/>
              <a:t>kada</a:t>
            </a:r>
            <a:r>
              <a:rPr lang="en-US" sz="2000" dirty="0"/>
              <a:t> </a:t>
            </a:r>
            <a:r>
              <a:rPr lang="en-US" sz="2000" dirty="0" err="1"/>
              <a:t>riješimo</a:t>
            </a:r>
            <a:r>
              <a:rPr lang="en-US" sz="2000" dirty="0"/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12650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lika 2" descr="Slika na kojoj se prikazuje snimka zaslona, nebo, crtić, igra za PC&#10;&#10;Opis je automatski generiran">
            <a:extLst>
              <a:ext uri="{FF2B5EF4-FFF2-40B4-BE49-F238E27FC236}">
                <a16:creationId xmlns:a16="http://schemas.microsoft.com/office/drawing/2014/main" id="{80221E33-022E-A107-8015-6EF0F669E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9017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Slika 4" descr="Slika na kojoj se prikazuje snimka zaslona, softver videoigre, igra za PC, digitalno skladanje&#10;&#10;Opis je automatski generiran">
            <a:extLst>
              <a:ext uri="{FF2B5EF4-FFF2-40B4-BE49-F238E27FC236}">
                <a16:creationId xmlns:a16="http://schemas.microsoft.com/office/drawing/2014/main" id="{09F0C047-86A7-A73F-3181-0BA84A0BF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26" b="5442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Slika 6" descr="Slika na kojoj se prikazuje snimka zaslona, igra za PC, nebo, crtić&#10;&#10;Opis je automatski generiran">
            <a:extLst>
              <a:ext uri="{FF2B5EF4-FFF2-40B4-BE49-F238E27FC236}">
                <a16:creationId xmlns:a16="http://schemas.microsoft.com/office/drawing/2014/main" id="{77E2F34A-1404-9A9F-6090-3E96A30A7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1651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044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10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1" name="Straight Connector 16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18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20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4" name="Rectangle 22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FFF0B486-A8FA-582E-5E8E-1FEFAAAB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Soba Europa</a:t>
            </a:r>
          </a:p>
        </p:txBody>
      </p:sp>
      <p:cxnSp>
        <p:nvCxnSpPr>
          <p:cNvPr id="45" name="Straight Connector 26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83DA995-D235-6EB6-8C71-91884D875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rgbClr val="262626"/>
                </a:solidFill>
              </a:rPr>
              <a:t>Cilj</a:t>
            </a:r>
            <a:r>
              <a:rPr lang="en-US" sz="2000" dirty="0">
                <a:solidFill>
                  <a:srgbClr val="262626"/>
                </a:solidFill>
              </a:rPr>
              <a:t>: </a:t>
            </a:r>
            <a:r>
              <a:rPr lang="en-US" sz="2000" dirty="0" err="1">
                <a:solidFill>
                  <a:srgbClr val="262626"/>
                </a:solidFill>
              </a:rPr>
              <a:t>riješiti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kviz</a:t>
            </a:r>
            <a:r>
              <a:rPr lang="en-US" sz="2000" dirty="0">
                <a:solidFill>
                  <a:srgbClr val="262626"/>
                </a:solidFill>
              </a:rPr>
              <a:t> od 10 </a:t>
            </a:r>
            <a:r>
              <a:rPr lang="en-US" sz="2000" dirty="0" err="1">
                <a:solidFill>
                  <a:srgbClr val="262626"/>
                </a:solidFill>
              </a:rPr>
              <a:t>pitanja</a:t>
            </a:r>
            <a:endParaRPr lang="en-US" sz="2000" dirty="0">
              <a:solidFill>
                <a:srgbClr val="262626"/>
              </a:solidFill>
            </a:endParaRPr>
          </a:p>
          <a:p>
            <a:r>
              <a:rPr lang="en-US" sz="2000" dirty="0" err="1">
                <a:solidFill>
                  <a:srgbClr val="262626"/>
                </a:solidFill>
              </a:rPr>
              <a:t>Uspjeh</a:t>
            </a:r>
            <a:r>
              <a:rPr lang="en-US" sz="2000" dirty="0">
                <a:solidFill>
                  <a:srgbClr val="262626"/>
                </a:solidFill>
              </a:rPr>
              <a:t>: </a:t>
            </a:r>
            <a:r>
              <a:rPr lang="en-US" sz="2000" dirty="0" err="1">
                <a:solidFill>
                  <a:srgbClr val="262626"/>
                </a:solidFill>
              </a:rPr>
              <a:t>odgovoriti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na</a:t>
            </a:r>
            <a:r>
              <a:rPr lang="en-US" sz="2000" dirty="0">
                <a:solidFill>
                  <a:srgbClr val="262626"/>
                </a:solidFill>
              </a:rPr>
              <a:t> 5 </a:t>
            </a:r>
            <a:r>
              <a:rPr lang="en-US" sz="2000" dirty="0" err="1">
                <a:solidFill>
                  <a:srgbClr val="262626"/>
                </a:solidFill>
              </a:rPr>
              <a:t>točnih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pitanja</a:t>
            </a:r>
            <a:endParaRPr lang="en-US" sz="2000" dirty="0">
              <a:solidFill>
                <a:srgbClr val="262626"/>
              </a:solidFill>
            </a:endParaRPr>
          </a:p>
          <a:p>
            <a:r>
              <a:rPr lang="en-US" sz="2000" dirty="0" err="1">
                <a:solidFill>
                  <a:srgbClr val="262626"/>
                </a:solidFill>
              </a:rPr>
              <a:t>Dodatno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postavljena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publika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sa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animacijama</a:t>
            </a:r>
            <a:r>
              <a:rPr lang="en-US" sz="2000" dirty="0">
                <a:solidFill>
                  <a:srgbClr val="262626"/>
                </a:solidFill>
              </a:rPr>
              <a:t> – </a:t>
            </a:r>
            <a:r>
              <a:rPr lang="en-US" sz="2000" dirty="0" err="1">
                <a:solidFill>
                  <a:srgbClr val="262626"/>
                </a:solidFill>
              </a:rPr>
              <a:t>pljesak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na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točno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odgovoreno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pitanje</a:t>
            </a:r>
            <a:r>
              <a:rPr lang="en-US" sz="2000" dirty="0">
                <a:solidFill>
                  <a:srgbClr val="262626"/>
                </a:solidFill>
              </a:rPr>
              <a:t>, </a:t>
            </a:r>
            <a:r>
              <a:rPr lang="en-US" sz="2000" dirty="0" err="1">
                <a:solidFill>
                  <a:srgbClr val="262626"/>
                </a:solidFill>
              </a:rPr>
              <a:t>nesretni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uzd</a:t>
            </a:r>
            <a:r>
              <a:rPr lang="hr-HR" sz="2000" dirty="0">
                <a:solidFill>
                  <a:srgbClr val="262626"/>
                </a:solidFill>
              </a:rPr>
              <a:t>ah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na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netočno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odgovoreno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pitanje</a:t>
            </a:r>
            <a:endParaRPr lang="en-US" sz="2000" dirty="0">
              <a:solidFill>
                <a:srgbClr val="262626"/>
              </a:solidFill>
            </a:endParaRPr>
          </a:p>
        </p:txBody>
      </p:sp>
      <p:pic>
        <p:nvPicPr>
          <p:cNvPr id="6" name="Rezervirano mjesto sadržaja 5" descr="Slika na kojoj se prikazuje snimka zaslona, igra za PC, softver videoigre, digitalno skladanje&#10;&#10;Opis je automatski generiran">
            <a:extLst>
              <a:ext uri="{FF2B5EF4-FFF2-40B4-BE49-F238E27FC236}">
                <a16:creationId xmlns:a16="http://schemas.microsoft.com/office/drawing/2014/main" id="{E9E8F656-305E-8247-699D-477A265A69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144" y="2672830"/>
            <a:ext cx="5877982" cy="2174853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4679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Slika 2" descr="Slika na kojoj se prikazuje tekst, snimka zaslona, grafički dizajn, Robna marka&#10;&#10;Opis je automatski generiran">
            <a:extLst>
              <a:ext uri="{FF2B5EF4-FFF2-40B4-BE49-F238E27FC236}">
                <a16:creationId xmlns:a16="http://schemas.microsoft.com/office/drawing/2014/main" id="{CB4DC43B-F33F-89FC-C734-E459B84B8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3" r="4038" b="-2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5" name="Slika 4" descr="Slika na kojoj se prikazuje tekst, snimka zaslona, cvijet, ljubičasto&#10;&#10;Opis je automatski generiran">
            <a:extLst>
              <a:ext uri="{FF2B5EF4-FFF2-40B4-BE49-F238E27FC236}">
                <a16:creationId xmlns:a16="http://schemas.microsoft.com/office/drawing/2014/main" id="{AB96780D-CBCD-79E7-6B85-C80A1840B1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6" r="-2" b="-2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7" name="Slika 6" descr="Slika na kojoj se prikazuje Ples, osoba, gimnastika, plesanje&#10;&#10;Opis je automatski generiran">
            <a:extLst>
              <a:ext uri="{FF2B5EF4-FFF2-40B4-BE49-F238E27FC236}">
                <a16:creationId xmlns:a16="http://schemas.microsoft.com/office/drawing/2014/main" id="{1232DC19-04B7-E413-48A3-C884076BF7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r="27126" b="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26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03B5C33-B1A6-5530-23B6-DCC9E795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Soba Antarktika</a:t>
            </a:r>
          </a:p>
        </p:txBody>
      </p:sp>
      <p:pic>
        <p:nvPicPr>
          <p:cNvPr id="6" name="Rezervirano mjesto sadržaja 5" descr="Slika na kojoj se prikazuje Trokut, umjetničko djelo, kilt&#10;&#10;Opis je automatski generiran">
            <a:extLst>
              <a:ext uri="{FF2B5EF4-FFF2-40B4-BE49-F238E27FC236}">
                <a16:creationId xmlns:a16="http://schemas.microsoft.com/office/drawing/2014/main" id="{8C865421-DDE8-6464-64D4-80863556A9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95" y="2560638"/>
            <a:ext cx="4634810" cy="3309937"/>
          </a:xfrm>
        </p:spPr>
      </p:pic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9D5AA48E-8C34-DBAB-C85B-676E93C07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r-HR" dirty="0"/>
              <a:t>Cilj: proći labirint</a:t>
            </a:r>
          </a:p>
          <a:p>
            <a:r>
              <a:rPr lang="hr-HR" dirty="0"/>
              <a:t>Labirint je podijeljen na 5 cjelina, a u drugu cjelinu se može tek ući kada se pokupi kristal koji otvara dio zida</a:t>
            </a:r>
          </a:p>
          <a:p>
            <a:r>
              <a:rPr lang="en-US" sz="2400" dirty="0" err="1"/>
              <a:t>Dodatni</a:t>
            </a:r>
            <a:r>
              <a:rPr lang="en-US" sz="2400" dirty="0"/>
              <a:t> </a:t>
            </a:r>
            <a:r>
              <a:rPr lang="en-US" sz="2400" dirty="0" err="1"/>
              <a:t>edukativan</a:t>
            </a:r>
            <a:r>
              <a:rPr lang="en-US" sz="2400" dirty="0"/>
              <a:t> </a:t>
            </a:r>
            <a:r>
              <a:rPr lang="en-US" sz="2400" dirty="0" err="1"/>
              <a:t>sadržaj</a:t>
            </a:r>
            <a:r>
              <a:rPr lang="en-US" sz="2400" dirty="0"/>
              <a:t> – </a:t>
            </a:r>
            <a:r>
              <a:rPr lang="en-US" sz="2400" dirty="0" err="1"/>
              <a:t>zanimljive</a:t>
            </a:r>
            <a:r>
              <a:rPr lang="en-US" sz="2400" dirty="0"/>
              <a:t> </a:t>
            </a:r>
            <a:r>
              <a:rPr lang="en-US" sz="2400" dirty="0" err="1"/>
              <a:t>činjenice</a:t>
            </a:r>
            <a:r>
              <a:rPr lang="en-US" sz="2400" dirty="0"/>
              <a:t> </a:t>
            </a:r>
            <a:r>
              <a:rPr lang="hr-HR" sz="2400" dirty="0"/>
              <a:t>o Antartici</a:t>
            </a:r>
            <a:endParaRPr lang="en-US" sz="2400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2270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lika 4" descr="Slika na kojoj se prikazuje crtić, Animacija&#10;&#10;Opis je automatski generiran">
            <a:extLst>
              <a:ext uri="{FF2B5EF4-FFF2-40B4-BE49-F238E27FC236}">
                <a16:creationId xmlns:a16="http://schemas.microsoft.com/office/drawing/2014/main" id="{23E28C87-C5CA-7DE8-11F0-C8C34B2F6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86" r="16267" b="1"/>
          <a:stretch/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7" name="Slika 6" descr="Slika na kojoj se prikazuje snimka zaslona, nebo, snijeg, vanjski&#10;&#10;Opis je automatski generiran">
            <a:extLst>
              <a:ext uri="{FF2B5EF4-FFF2-40B4-BE49-F238E27FC236}">
                <a16:creationId xmlns:a16="http://schemas.microsoft.com/office/drawing/2014/main" id="{8D85A311-0174-10AB-EB2B-8CEA83911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"/>
          <a:stretch/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3" name="Slika 2" descr="Slika na kojoj se prikazuje crtić, snimka zaslona&#10;&#10;Opis je automatski generiran">
            <a:extLst>
              <a:ext uri="{FF2B5EF4-FFF2-40B4-BE49-F238E27FC236}">
                <a16:creationId xmlns:a16="http://schemas.microsoft.com/office/drawing/2014/main" id="{9F6184EC-B040-04C9-B2E8-8FD6042F81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9"/>
          <a:stretch/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1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000785FA-BADE-2871-88D3-814379B4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100" dirty="0"/>
              <a:t>Soba </a:t>
            </a:r>
            <a:r>
              <a:rPr lang="en-US" sz="4100" dirty="0" err="1"/>
              <a:t>Sjeverna</a:t>
            </a:r>
            <a:r>
              <a:rPr lang="en-US" sz="4100" dirty="0"/>
              <a:t> Amerika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F47F63A-4E5B-C363-84E4-AEA93D9B2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Cilj</a:t>
            </a:r>
            <a:r>
              <a:rPr lang="en-US" sz="2000" dirty="0"/>
              <a:t>: </a:t>
            </a:r>
            <a:r>
              <a:rPr lang="en-US" sz="2000" dirty="0" err="1"/>
              <a:t>srušiti</a:t>
            </a:r>
            <a:r>
              <a:rPr lang="en-US" sz="2000" dirty="0"/>
              <a:t> 5 </a:t>
            </a:r>
            <a:r>
              <a:rPr lang="en-US" sz="2000" dirty="0" err="1"/>
              <a:t>protivnika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20 </a:t>
            </a:r>
            <a:r>
              <a:rPr lang="en-US" sz="2000" dirty="0" err="1"/>
              <a:t>loptica</a:t>
            </a:r>
            <a:endParaRPr lang="en-US" sz="2000" dirty="0"/>
          </a:p>
          <a:p>
            <a:r>
              <a:rPr lang="en-US" sz="2000" dirty="0"/>
              <a:t>Prva 3 </a:t>
            </a:r>
            <a:r>
              <a:rPr lang="en-US" sz="2000" dirty="0" err="1"/>
              <a:t>protivnika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statična</a:t>
            </a:r>
            <a:r>
              <a:rPr lang="en-US" sz="2000" dirty="0"/>
              <a:t>, </a:t>
            </a:r>
            <a:r>
              <a:rPr lang="en-US" sz="2000" dirty="0" err="1"/>
              <a:t>preostala</a:t>
            </a:r>
            <a:r>
              <a:rPr lang="en-US" sz="2000" dirty="0"/>
              <a:t> 2 se </a:t>
            </a:r>
            <a:r>
              <a:rPr lang="en-US" sz="2000" dirty="0" err="1"/>
              <a:t>kreću</a:t>
            </a:r>
            <a:r>
              <a:rPr lang="en-US" sz="2000" dirty="0"/>
              <a:t> </a:t>
            </a:r>
            <a:r>
              <a:rPr lang="en-US" sz="2000" dirty="0" err="1"/>
              <a:t>lijevo-desno</a:t>
            </a:r>
            <a:endParaRPr lang="en-US" sz="2000" dirty="0"/>
          </a:p>
          <a:p>
            <a:r>
              <a:rPr lang="en-US" sz="2000" dirty="0" err="1"/>
              <a:t>Dodatni</a:t>
            </a:r>
            <a:r>
              <a:rPr lang="en-US" sz="2000" dirty="0"/>
              <a:t> </a:t>
            </a:r>
            <a:r>
              <a:rPr lang="en-US" sz="2000" dirty="0" err="1"/>
              <a:t>edukativan</a:t>
            </a:r>
            <a:r>
              <a:rPr lang="en-US" sz="2000" dirty="0"/>
              <a:t> </a:t>
            </a:r>
            <a:r>
              <a:rPr lang="en-US" sz="2000" dirty="0" err="1"/>
              <a:t>sadržaj</a:t>
            </a:r>
            <a:r>
              <a:rPr lang="en-US" sz="2000" dirty="0"/>
              <a:t> – </a:t>
            </a:r>
            <a:r>
              <a:rPr lang="en-US" sz="2000" dirty="0" err="1"/>
              <a:t>zanimljive</a:t>
            </a:r>
            <a:r>
              <a:rPr lang="en-US" sz="2000" dirty="0"/>
              <a:t> </a:t>
            </a:r>
            <a:r>
              <a:rPr lang="en-US" sz="2000" dirty="0" err="1"/>
              <a:t>činjenice</a:t>
            </a:r>
            <a:r>
              <a:rPr lang="en-US" sz="2000" dirty="0"/>
              <a:t> o </a:t>
            </a:r>
            <a:r>
              <a:rPr lang="en-US" sz="2000" dirty="0" err="1"/>
              <a:t>Meksiku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Aztecima</a:t>
            </a:r>
            <a:endParaRPr lang="en-US" sz="2000" dirty="0"/>
          </a:p>
          <a:p>
            <a:pPr algn="ctr"/>
            <a:endParaRPr lang="en-US" sz="1600" dirty="0"/>
          </a:p>
          <a:p>
            <a:pPr marL="0" indent="0" algn="ctr"/>
            <a:endParaRPr lang="en-US" sz="1600" dirty="0"/>
          </a:p>
        </p:txBody>
      </p:sp>
      <p:pic>
        <p:nvPicPr>
          <p:cNvPr id="6" name="Rezervirano mjesto sadržaja 5" descr="Slika na kojoj se prikazuje igra za PC, snimka zaslona, softver videoigre, strateška videoigra&#10;&#10;Opis je automatski generiran">
            <a:extLst>
              <a:ext uri="{FF2B5EF4-FFF2-40B4-BE49-F238E27FC236}">
                <a16:creationId xmlns:a16="http://schemas.microsoft.com/office/drawing/2014/main" id="{2860EB6B-97FF-2D61-F8F7-A043ADF67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1" r="23648" b="1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69056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Slika 6" descr="Slika na kojoj se prikazuje zid, valjak, aparat za gašenje požara, u dvorani&#10;&#10;Opis je automatski generiran">
            <a:extLst>
              <a:ext uri="{FF2B5EF4-FFF2-40B4-BE49-F238E27FC236}">
                <a16:creationId xmlns:a16="http://schemas.microsoft.com/office/drawing/2014/main" id="{656732F5-0F36-E01E-B859-520BB236F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5" r="14681" b="-2"/>
          <a:stretch/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3" name="Slika 2" descr="Slika na kojoj se prikazuje snimka zaslona&#10;&#10;Opis je automatski generiran">
            <a:extLst>
              <a:ext uri="{FF2B5EF4-FFF2-40B4-BE49-F238E27FC236}">
                <a16:creationId xmlns:a16="http://schemas.microsoft.com/office/drawing/2014/main" id="{C08B509F-7FA2-3C49-9E26-119DF493F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r="2330" b="-1"/>
          <a:stretch/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5" name="Slika 4" descr="Slika na kojoj se prikazuje snimka zaslona, igra za PC, softver videoigre, u dvorani&#10;&#10;Opis je automatski generiran">
            <a:extLst>
              <a:ext uri="{FF2B5EF4-FFF2-40B4-BE49-F238E27FC236}">
                <a16:creationId xmlns:a16="http://schemas.microsoft.com/office/drawing/2014/main" id="{D5B5AB7B-DD9F-F495-E74D-2E17129491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"/>
          <a:stretch/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6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18681E02-CC83-0A8B-128B-50FE0AF3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 err="1"/>
              <a:t>Završna</a:t>
            </a:r>
            <a:r>
              <a:rPr lang="en-US" sz="4100" dirty="0"/>
              <a:t> scena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62551BD-8707-DBAD-C6BB-70D48DEDC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Odjavna</a:t>
            </a:r>
            <a:r>
              <a:rPr lang="en-US" sz="2000" dirty="0"/>
              <a:t> </a:t>
            </a:r>
            <a:r>
              <a:rPr lang="en-US" sz="2000" dirty="0" err="1"/>
              <a:t>špica</a:t>
            </a:r>
            <a:r>
              <a:rPr lang="en-US" sz="2000" dirty="0"/>
              <a:t> – </a:t>
            </a:r>
            <a:r>
              <a:rPr lang="en-US" sz="2000" dirty="0" err="1"/>
              <a:t>igrač</a:t>
            </a:r>
            <a:r>
              <a:rPr lang="en-US" sz="2000" dirty="0"/>
              <a:t> se </a:t>
            </a:r>
            <a:r>
              <a:rPr lang="en-US" sz="2000" dirty="0" err="1"/>
              <a:t>nalazi</a:t>
            </a:r>
            <a:r>
              <a:rPr lang="en-US" sz="2000" dirty="0"/>
              <a:t> u </a:t>
            </a:r>
            <a:r>
              <a:rPr lang="en-US" sz="2000" dirty="0" err="1"/>
              <a:t>svemirskom</a:t>
            </a:r>
            <a:r>
              <a:rPr lang="en-US" sz="2000" dirty="0"/>
              <a:t> </a:t>
            </a:r>
            <a:r>
              <a:rPr lang="en-US" sz="2000" dirty="0" err="1"/>
              <a:t>brodu</a:t>
            </a:r>
            <a:r>
              <a:rPr lang="en-US" sz="2000" dirty="0"/>
              <a:t>, </a:t>
            </a:r>
            <a:r>
              <a:rPr lang="en-US" sz="2000" dirty="0" err="1"/>
              <a:t>udaljava</a:t>
            </a:r>
            <a:r>
              <a:rPr lang="en-US" sz="2000" dirty="0"/>
              <a:t> se od </a:t>
            </a:r>
            <a:r>
              <a:rPr lang="en-US" sz="2000" dirty="0" err="1"/>
              <a:t>planete</a:t>
            </a:r>
            <a:r>
              <a:rPr lang="en-US" sz="2000" dirty="0"/>
              <a:t> </a:t>
            </a:r>
            <a:r>
              <a:rPr lang="en-US" sz="2000" dirty="0" err="1"/>
              <a:t>Zemlje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dobiva</a:t>
            </a:r>
            <a:r>
              <a:rPr lang="en-US" sz="2000" dirty="0"/>
              <a:t> </a:t>
            </a:r>
            <a:r>
              <a:rPr lang="en-US" sz="2000" dirty="0" err="1"/>
              <a:t>čestitke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uspješno</a:t>
            </a:r>
            <a:r>
              <a:rPr lang="en-US" sz="2000" dirty="0"/>
              <a:t> </a:t>
            </a:r>
            <a:r>
              <a:rPr lang="en-US" sz="2000" dirty="0" err="1"/>
              <a:t>riješenim</a:t>
            </a:r>
            <a:r>
              <a:rPr lang="en-US" sz="2000" dirty="0"/>
              <a:t> </a:t>
            </a:r>
            <a:r>
              <a:rPr lang="en-US" sz="2000" dirty="0" err="1"/>
              <a:t>izazovima</a:t>
            </a:r>
            <a:endParaRPr lang="en-US" sz="2000" dirty="0"/>
          </a:p>
          <a:p>
            <a:r>
              <a:rPr lang="en-US" sz="2000" dirty="0"/>
              <a:t>Na </a:t>
            </a:r>
            <a:r>
              <a:rPr lang="en-US" sz="2000" dirty="0" err="1"/>
              <a:t>kraju</a:t>
            </a:r>
            <a:r>
              <a:rPr lang="en-US" sz="2000" dirty="0"/>
              <a:t> </a:t>
            </a:r>
            <a:r>
              <a:rPr lang="en-US" sz="2000" dirty="0" err="1"/>
              <a:t>bude</a:t>
            </a:r>
            <a:r>
              <a:rPr lang="en-US" sz="2000" dirty="0"/>
              <a:t> </a:t>
            </a:r>
            <a:r>
              <a:rPr lang="en-US" sz="2000" dirty="0" err="1"/>
              <a:t>vraćen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početni</a:t>
            </a:r>
            <a:r>
              <a:rPr lang="en-US" sz="2000" dirty="0"/>
              <a:t> </a:t>
            </a:r>
            <a:r>
              <a:rPr lang="en-US" sz="2000" dirty="0" err="1"/>
              <a:t>zaslon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ima</a:t>
            </a:r>
            <a:r>
              <a:rPr lang="en-US" sz="2000" dirty="0"/>
              <a:t> </a:t>
            </a:r>
            <a:r>
              <a:rPr lang="en-US" sz="2000" dirty="0" err="1"/>
              <a:t>priliku</a:t>
            </a:r>
            <a:r>
              <a:rPr lang="en-US" sz="2000" dirty="0"/>
              <a:t> </a:t>
            </a:r>
            <a:r>
              <a:rPr lang="en-US" sz="2000" dirty="0" err="1"/>
              <a:t>opet</a:t>
            </a:r>
            <a:r>
              <a:rPr lang="en-US" sz="2000" dirty="0"/>
              <a:t> </a:t>
            </a:r>
            <a:r>
              <a:rPr lang="en-US" sz="2000" dirty="0" err="1"/>
              <a:t>riješiti</a:t>
            </a:r>
            <a:r>
              <a:rPr lang="en-US" sz="2000" dirty="0"/>
              <a:t> </a:t>
            </a:r>
            <a:r>
              <a:rPr lang="en-US" sz="2000" dirty="0" err="1"/>
              <a:t>igricu</a:t>
            </a:r>
            <a:endParaRPr lang="en-US" sz="2000" dirty="0"/>
          </a:p>
        </p:txBody>
      </p:sp>
      <p:pic>
        <p:nvPicPr>
          <p:cNvPr id="6" name="Rezervirano mjesto sadržaja 5" descr="Slika na kojoj se prikazuje snimka zaslona, Majorelle plava&#10;&#10;Opis je automatski generiran">
            <a:extLst>
              <a:ext uri="{FF2B5EF4-FFF2-40B4-BE49-F238E27FC236}">
                <a16:creationId xmlns:a16="http://schemas.microsoft.com/office/drawing/2014/main" id="{4F21795A-193A-57E9-E721-05225F4CA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6" r="25243" b="1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6418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B5F8EB9-E60E-A941-4FAD-0CBE9A47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Cilj igre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035A0AE-62C4-1873-D5BE-CF531230B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Igrač mora u 4 tematske sobe prikupiti toteme koje dobiva rješavajući izazov u svakoj pojedinoj sobi (tematske sobe opisuju pojedini kontinent)</a:t>
            </a:r>
          </a:p>
          <a:p>
            <a:r>
              <a:rPr lang="hr-HR" dirty="0"/>
              <a:t>Pri tome ima dodatnu mogućnost istraživanja glavnog otoka koji je obogaćen raznim zanimljivim sadržajem</a:t>
            </a:r>
          </a:p>
          <a:p>
            <a:r>
              <a:rPr lang="hr-HR" dirty="0"/>
              <a:t>Nakon što prikupi sva 4 totema u sve 4 sobe, može pomoću dugmeta na glavnom otoku otići na završnu scenu</a:t>
            </a:r>
          </a:p>
        </p:txBody>
      </p:sp>
    </p:spTree>
    <p:extLst>
      <p:ext uri="{BB962C8B-B14F-4D97-AF65-F5344CB8AC3E}">
        <p14:creationId xmlns:p14="http://schemas.microsoft.com/office/powerpoint/2010/main" val="366819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B891F6D-7B65-A11B-27A8-C2DB7372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Početni izbornik</a:t>
            </a:r>
          </a:p>
        </p:txBody>
      </p:sp>
      <p:pic>
        <p:nvPicPr>
          <p:cNvPr id="4" name="Slika 3" descr="Slika na kojoj se prikazuje tekst, snimka zaslona&#10;&#10;Opis je automatski generiran">
            <a:extLst>
              <a:ext uri="{FF2B5EF4-FFF2-40B4-BE49-F238E27FC236}">
                <a16:creationId xmlns:a16="http://schemas.microsoft.com/office/drawing/2014/main" id="{B6F3D995-7646-4E26-FAA9-9555E4F68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95" y="2713610"/>
            <a:ext cx="4206605" cy="3101609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1FBE4AEE-B321-742E-4AE6-ECE65C94391C}"/>
              </a:ext>
            </a:extLst>
          </p:cNvPr>
          <p:cNvSpPr txBox="1"/>
          <p:nvPr/>
        </p:nvSpPr>
        <p:spPr>
          <a:xfrm>
            <a:off x="6096000" y="3592285"/>
            <a:ext cx="5077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Mogućnosti: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Započeti igru (odlazak u središte glavnog otoka)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Započeti </a:t>
            </a:r>
            <a:r>
              <a:rPr lang="hr-HR" dirty="0" err="1"/>
              <a:t>tutorial</a:t>
            </a:r>
            <a:r>
              <a:rPr lang="hr-HR" dirty="0"/>
              <a:t> (kratki uvod u osnovne mehanike)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Ugasiti igru</a:t>
            </a:r>
          </a:p>
        </p:txBody>
      </p:sp>
    </p:spTree>
    <p:extLst>
      <p:ext uri="{BB962C8B-B14F-4D97-AF65-F5344CB8AC3E}">
        <p14:creationId xmlns:p14="http://schemas.microsoft.com/office/powerpoint/2010/main" val="1034901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47497B6-367B-B0FF-43CE-F4C41312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Tutorial</a:t>
            </a:r>
            <a:endParaRPr lang="hr-HR" dirty="0"/>
          </a:p>
        </p:txBody>
      </p:sp>
      <p:pic>
        <p:nvPicPr>
          <p:cNvPr id="6" name="Rezervirano mjesto sadržaja 5" descr="Slika na kojoj se prikazuje snimka zaslona, 3D modeliranje, svemir&#10;&#10;Opis je automatski generiran">
            <a:extLst>
              <a:ext uri="{FF2B5EF4-FFF2-40B4-BE49-F238E27FC236}">
                <a16:creationId xmlns:a16="http://schemas.microsoft.com/office/drawing/2014/main" id="{02C271F8-D494-F089-6364-0E0F2804C1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11" y="2929811"/>
            <a:ext cx="5002746" cy="2439168"/>
          </a:xfrm>
        </p:spPr>
      </p:pic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D8E8E5AB-C83F-7A9A-46A3-073688C292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r-HR" dirty="0"/>
              <a:t>Objašnjavanje osnovnih mehanika koje će igraču biti potrebne pri savladavanju izazova</a:t>
            </a:r>
          </a:p>
          <a:p>
            <a:r>
              <a:rPr lang="hr-HR" dirty="0"/>
              <a:t>Kretanje („</a:t>
            </a:r>
            <a:r>
              <a:rPr lang="hr-HR" dirty="0" err="1"/>
              <a:t>smooth</a:t>
            </a:r>
            <a:r>
              <a:rPr lang="hr-HR" dirty="0"/>
              <a:t> </a:t>
            </a:r>
            <a:r>
              <a:rPr lang="hr-HR" dirty="0" err="1"/>
              <a:t>locomotion</a:t>
            </a:r>
            <a:r>
              <a:rPr lang="hr-HR" dirty="0"/>
              <a:t>” i </a:t>
            </a:r>
            <a:r>
              <a:rPr lang="hr-HR" dirty="0" err="1"/>
              <a:t>teleportacija</a:t>
            </a:r>
            <a:r>
              <a:rPr lang="hr-HR" dirty="0"/>
              <a:t>)</a:t>
            </a:r>
          </a:p>
          <a:p>
            <a:r>
              <a:rPr lang="hr-HR" dirty="0"/>
              <a:t>Bacanje objekata</a:t>
            </a:r>
          </a:p>
          <a:p>
            <a:r>
              <a:rPr lang="hr-HR" dirty="0"/>
              <a:t>Penjanje + </a:t>
            </a:r>
            <a:r>
              <a:rPr lang="hr-HR" dirty="0" err="1"/>
              <a:t>zipline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0800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Slika 8" descr="Slika na kojoj se prikazuje snimka zaslona, igra za PC, 3D modeliranje, softver videoigre&#10;&#10;Opis je automatski generiran">
            <a:extLst>
              <a:ext uri="{FF2B5EF4-FFF2-40B4-BE49-F238E27FC236}">
                <a16:creationId xmlns:a16="http://schemas.microsoft.com/office/drawing/2014/main" id="{6993476C-22A6-A4DB-0009-9918E856E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280"/>
          <a:stretch/>
        </p:blipFill>
        <p:spPr>
          <a:xfrm>
            <a:off x="198738" y="171716"/>
            <a:ext cx="5804105" cy="3167426"/>
          </a:xfrm>
          <a:prstGeom prst="rect">
            <a:avLst/>
          </a:prstGeom>
        </p:spPr>
      </p:pic>
      <p:pic>
        <p:nvPicPr>
          <p:cNvPr id="7" name="Slika 6" descr="Slika na kojoj se prikazuje snimka zaslona, 3D modeliranje&#10;&#10;Opis je automatski generiran">
            <a:extLst>
              <a:ext uri="{FF2B5EF4-FFF2-40B4-BE49-F238E27FC236}">
                <a16:creationId xmlns:a16="http://schemas.microsoft.com/office/drawing/2014/main" id="{9EF3F1D3-DBA7-D21C-256F-2A2365AFAA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 r="-3" b="-3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3" name="Slika 2" descr="Slika na kojoj se prikazuje tekst, snimka zaslona, dizajn, umjetničko djelo&#10;&#10;Opis je automatski generiran">
            <a:extLst>
              <a:ext uri="{FF2B5EF4-FFF2-40B4-BE49-F238E27FC236}">
                <a16:creationId xmlns:a16="http://schemas.microsoft.com/office/drawing/2014/main" id="{58F03F86-393F-7286-3DC2-EFF331BEA7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5" r="-2" b="21060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5" name="Slika 4" descr="Slika na kojoj se prikazuje snimka zaslona, tekst&#10;&#10;Opis je automatski generiran">
            <a:extLst>
              <a:ext uri="{FF2B5EF4-FFF2-40B4-BE49-F238E27FC236}">
                <a16:creationId xmlns:a16="http://schemas.microsoft.com/office/drawing/2014/main" id="{BB95736F-5187-E5E7-634F-851F9F8AB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7" r="2" b="12345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5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7D90B607-BF69-ABB8-BE9C-7A4956FA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 err="1"/>
              <a:t>Glavni</a:t>
            </a:r>
            <a:r>
              <a:rPr lang="en-US" sz="4100" dirty="0"/>
              <a:t> </a:t>
            </a:r>
            <a:r>
              <a:rPr lang="en-US" sz="4100" dirty="0" err="1"/>
              <a:t>otok</a:t>
            </a:r>
            <a:endParaRPr lang="en-US" sz="41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63F68DF-FD8D-50D6-90CF-D133DB72E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Mogućnost</a:t>
            </a:r>
            <a:r>
              <a:rPr lang="en-US" sz="2000" dirty="0"/>
              <a:t> </a:t>
            </a:r>
            <a:r>
              <a:rPr lang="en-US" sz="2000" dirty="0" err="1"/>
              <a:t>odlaska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4 </a:t>
            </a:r>
            <a:r>
              <a:rPr lang="en-US" sz="2000" dirty="0" err="1"/>
              <a:t>tematske</a:t>
            </a:r>
            <a:r>
              <a:rPr lang="en-US" sz="2000" dirty="0"/>
              <a:t> </a:t>
            </a:r>
            <a:r>
              <a:rPr lang="en-US" sz="2000" dirty="0" err="1"/>
              <a:t>sobe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završnu</a:t>
            </a:r>
            <a:r>
              <a:rPr lang="en-US" sz="2000" dirty="0"/>
              <a:t> </a:t>
            </a:r>
            <a:r>
              <a:rPr lang="en-US" sz="2000" dirty="0" err="1"/>
              <a:t>scenu</a:t>
            </a:r>
            <a:endParaRPr lang="en-US" sz="2000" dirty="0"/>
          </a:p>
          <a:p>
            <a:r>
              <a:rPr lang="en-US" sz="2000" dirty="0" err="1"/>
              <a:t>Mogućnost</a:t>
            </a:r>
            <a:r>
              <a:rPr lang="en-US" sz="2000" dirty="0"/>
              <a:t> </a:t>
            </a:r>
            <a:r>
              <a:rPr lang="en-US" sz="2000" dirty="0" err="1"/>
              <a:t>povratka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početni</a:t>
            </a:r>
            <a:r>
              <a:rPr lang="en-US" sz="2000" dirty="0"/>
              <a:t> </a:t>
            </a:r>
            <a:r>
              <a:rPr lang="en-US" sz="2000" dirty="0" err="1"/>
              <a:t>izbornik</a:t>
            </a:r>
            <a:endParaRPr lang="en-US" sz="2000" dirty="0"/>
          </a:p>
          <a:p>
            <a:r>
              <a:rPr lang="en-US" sz="2000" dirty="0" err="1"/>
              <a:t>Mogućnost</a:t>
            </a:r>
            <a:r>
              <a:rPr lang="en-US" sz="2000" dirty="0"/>
              <a:t> </a:t>
            </a:r>
            <a:r>
              <a:rPr lang="en-US" sz="2000" dirty="0" err="1"/>
              <a:t>isprobavanja</a:t>
            </a:r>
            <a:r>
              <a:rPr lang="en-US" sz="2000" dirty="0"/>
              <a:t> </a:t>
            </a:r>
            <a:r>
              <a:rPr lang="en-US" sz="2000" dirty="0" err="1"/>
              <a:t>dodatnih</a:t>
            </a:r>
            <a:r>
              <a:rPr lang="en-US" sz="2000" dirty="0"/>
              <a:t> </a:t>
            </a:r>
            <a:r>
              <a:rPr lang="en-US" sz="2000" dirty="0" err="1"/>
              <a:t>edukativnih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zabavnih</a:t>
            </a:r>
            <a:r>
              <a:rPr lang="en-US" sz="2000" dirty="0"/>
              <a:t> </a:t>
            </a:r>
            <a:r>
              <a:rPr lang="en-US" sz="2000" dirty="0" err="1"/>
              <a:t>sadržaja</a:t>
            </a:r>
            <a:endParaRPr lang="en-US" sz="2000" dirty="0"/>
          </a:p>
        </p:txBody>
      </p:sp>
      <p:pic>
        <p:nvPicPr>
          <p:cNvPr id="6" name="Rezervirano mjesto sadržaja 5" descr="Slika na kojoj se prikazuje crtić, snimka zaslona, Animacija&#10;&#10;Opis je automatski generiran">
            <a:extLst>
              <a:ext uri="{FF2B5EF4-FFF2-40B4-BE49-F238E27FC236}">
                <a16:creationId xmlns:a16="http://schemas.microsoft.com/office/drawing/2014/main" id="{18766E6D-CEB5-3E5E-A032-BFCE83141F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25994" b="2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8228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r-HR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kstniOkvir 3">
            <a:extLst>
              <a:ext uri="{FF2B5EF4-FFF2-40B4-BE49-F238E27FC236}">
                <a16:creationId xmlns:a16="http://schemas.microsoft.com/office/drawing/2014/main" id="{DD2727F1-6195-5436-36D1-91C027B62C87}"/>
              </a:ext>
            </a:extLst>
          </p:cNvPr>
          <p:cNvSpPr txBox="1"/>
          <p:nvPr/>
        </p:nvSpPr>
        <p:spPr>
          <a:xfrm>
            <a:off x="1295401" y="2493774"/>
            <a:ext cx="3660057" cy="338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Središte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glavnog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otoka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odakle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može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otići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bilo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koju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od 4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implementirane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sobe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Australija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Antartktika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Europa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Sjeverna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Amerika)</a:t>
            </a:r>
            <a:endParaRPr lang="hr-H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Moguć odlazak na početni izbornik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Kada riješimo sva 4 izazova u sve 4 sobe dugme za odlazak na završnu scenu se aktivira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Slika 2" descr="Slika na kojoj se prikazuje tekst, snimka zaslona, igra za PC, softver videoigre&#10;&#10;Opis je automatski generiran">
            <a:extLst>
              <a:ext uri="{FF2B5EF4-FFF2-40B4-BE49-F238E27FC236}">
                <a16:creationId xmlns:a16="http://schemas.microsoft.com/office/drawing/2014/main" id="{AF98494F-9AD0-40FC-D1B3-2FE81EC603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r="24199" b="1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14090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77D49F-83BC-871F-6CEA-22A507E1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Usporedba uspjeha i neuspjeha 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3154A2C-AABB-C362-899C-715BAA1C0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Uspješno riješena soba</a:t>
            </a:r>
          </a:p>
        </p:txBody>
      </p:sp>
      <p:pic>
        <p:nvPicPr>
          <p:cNvPr id="8" name="Rezervirano mjesto sadržaja 7" descr="Slika na kojoj se prikazuje umjetničko djelo, zgrada, crtić, snimka zaslona&#10;&#10;Opis je automatski generiran">
            <a:extLst>
              <a:ext uri="{FF2B5EF4-FFF2-40B4-BE49-F238E27FC236}">
                <a16:creationId xmlns:a16="http://schemas.microsoft.com/office/drawing/2014/main" id="{586221AE-D061-9370-5075-053670A9B2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80" y="3234795"/>
            <a:ext cx="2564004" cy="2632075"/>
          </a:xfrm>
        </p:spPr>
      </p:pic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76DF108C-068E-5555-089D-95BBDEF03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/>
              <a:t>Neuspješno riješena soba</a:t>
            </a:r>
          </a:p>
        </p:txBody>
      </p:sp>
      <p:pic>
        <p:nvPicPr>
          <p:cNvPr id="10" name="Rezervirano mjesto sadržaja 9" descr="Slika na kojoj se prikazuje zgrada, umjetničko djelo, crtić, sisavac&#10;&#10;Opis je automatski generiran">
            <a:extLst>
              <a:ext uri="{FF2B5EF4-FFF2-40B4-BE49-F238E27FC236}">
                <a16:creationId xmlns:a16="http://schemas.microsoft.com/office/drawing/2014/main" id="{91EB5933-1346-9FAF-CC0B-1A88785E85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54" y="3243793"/>
            <a:ext cx="2693096" cy="2632075"/>
          </a:xfrm>
        </p:spPr>
      </p:pic>
      <p:sp>
        <p:nvSpPr>
          <p:cNvPr id="11" name="TekstniOkvir 10">
            <a:extLst>
              <a:ext uri="{FF2B5EF4-FFF2-40B4-BE49-F238E27FC236}">
                <a16:creationId xmlns:a16="http://schemas.microsoft.com/office/drawing/2014/main" id="{49DA217C-B299-5279-3B96-77369825759A}"/>
              </a:ext>
            </a:extLst>
          </p:cNvPr>
          <p:cNvSpPr txBox="1"/>
          <p:nvPr/>
        </p:nvSpPr>
        <p:spPr>
          <a:xfrm>
            <a:off x="4393319" y="4161453"/>
            <a:ext cx="1510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/>
              <a:t>Nemogućnost </a:t>
            </a:r>
          </a:p>
          <a:p>
            <a:pPr algn="ctr"/>
            <a:r>
              <a:rPr lang="hr-HR" dirty="0"/>
              <a:t>povratka</a:t>
            </a:r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BEA07959-B519-F978-884F-3FB37D638CA5}"/>
              </a:ext>
            </a:extLst>
          </p:cNvPr>
          <p:cNvSpPr txBox="1"/>
          <p:nvPr/>
        </p:nvSpPr>
        <p:spPr>
          <a:xfrm>
            <a:off x="9539694" y="4161453"/>
            <a:ext cx="1250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/>
              <a:t>Mogućnost </a:t>
            </a:r>
          </a:p>
          <a:p>
            <a:pPr algn="ctr"/>
            <a:r>
              <a:rPr lang="hr-HR" dirty="0"/>
              <a:t>povratka</a:t>
            </a:r>
          </a:p>
        </p:txBody>
      </p:sp>
    </p:spTree>
    <p:extLst>
      <p:ext uri="{BB962C8B-B14F-4D97-AF65-F5344CB8AC3E}">
        <p14:creationId xmlns:p14="http://schemas.microsoft.com/office/powerpoint/2010/main" val="54979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lika 4" descr="Slika na kojoj se prikazuje crtić, snimka zaslona, Animacija&#10;&#10;Opis je automatski generiran">
            <a:extLst>
              <a:ext uri="{FF2B5EF4-FFF2-40B4-BE49-F238E27FC236}">
                <a16:creationId xmlns:a16="http://schemas.microsoft.com/office/drawing/2014/main" id="{64048B12-1B19-4E74-083E-6FD0493AF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r="4769" b="1"/>
          <a:stretch/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7" name="Slika 6" descr="Slika na kojoj se prikazuje igra za PC, softver videoigre, strateška videoigra, crtić&#10;&#10;Opis je automatski generiran">
            <a:extLst>
              <a:ext uri="{FF2B5EF4-FFF2-40B4-BE49-F238E27FC236}">
                <a16:creationId xmlns:a16="http://schemas.microsoft.com/office/drawing/2014/main" id="{91322997-0C96-2579-9CE4-31E38EF1A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35125" b="-1"/>
          <a:stretch/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9" name="Slika 8" descr="Slika na kojoj se prikazuje snimka zaslona, snijeg, zima&#10;&#10;Opis je automatski generiran">
            <a:extLst>
              <a:ext uri="{FF2B5EF4-FFF2-40B4-BE49-F238E27FC236}">
                <a16:creationId xmlns:a16="http://schemas.microsoft.com/office/drawing/2014/main" id="{729997A8-AD93-93F7-DAC5-5BA6F3BC5E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0" r="-5" b="-5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3" name="Slika 2" descr="Slika na kojoj se prikazuje snimka zaslona, crtić&#10;&#10;Opis je automatski generiran">
            <a:extLst>
              <a:ext uri="{FF2B5EF4-FFF2-40B4-BE49-F238E27FC236}">
                <a16:creationId xmlns:a16="http://schemas.microsoft.com/office/drawing/2014/main" id="{D17E8FC2-C50C-3FC1-DCFC-B0CAC900F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0" r="19509" b="1"/>
          <a:stretch/>
        </p:blipFill>
        <p:spPr>
          <a:xfrm>
            <a:off x="6195373" y="321733"/>
            <a:ext cx="5674892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1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ski">
  <a:themeElements>
    <a:clrScheme name="Organski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ski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ski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Organska</Template>
  <TotalTime>89</TotalTime>
  <Words>379</Words>
  <Application>Microsoft Office PowerPoint</Application>
  <PresentationFormat>Široki zaslon</PresentationFormat>
  <Paragraphs>50</Paragraphs>
  <Slides>19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19</vt:i4>
      </vt:variant>
    </vt:vector>
  </HeadingPairs>
  <TitlesOfParts>
    <vt:vector size="22" baseType="lpstr">
      <vt:lpstr>Arial</vt:lpstr>
      <vt:lpstr>Garamond</vt:lpstr>
      <vt:lpstr>Organski</vt:lpstr>
      <vt:lpstr>The Purple Explorer</vt:lpstr>
      <vt:lpstr>Cilj igre</vt:lpstr>
      <vt:lpstr>Početni izbornik</vt:lpstr>
      <vt:lpstr>Tutorial</vt:lpstr>
      <vt:lpstr>PowerPoint prezentacija</vt:lpstr>
      <vt:lpstr>Glavni otok</vt:lpstr>
      <vt:lpstr>PowerPoint prezentacija</vt:lpstr>
      <vt:lpstr>Usporedba uspjeha i neuspjeha </vt:lpstr>
      <vt:lpstr>PowerPoint prezentacija</vt:lpstr>
      <vt:lpstr>PowerPoint prezentacija</vt:lpstr>
      <vt:lpstr>Soba Australija</vt:lpstr>
      <vt:lpstr>PowerPoint prezentacija</vt:lpstr>
      <vt:lpstr>Soba Europa</vt:lpstr>
      <vt:lpstr>PowerPoint prezentacija</vt:lpstr>
      <vt:lpstr>Soba Antarktika</vt:lpstr>
      <vt:lpstr>PowerPoint prezentacija</vt:lpstr>
      <vt:lpstr>Soba Sjeverna Amerika</vt:lpstr>
      <vt:lpstr>PowerPoint prezentacija</vt:lpstr>
      <vt:lpstr>Završna scena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Purple Explorer</dc:title>
  <dc:creator>Neven Pralas</dc:creator>
  <cp:lastModifiedBy>Neven Pralas</cp:lastModifiedBy>
  <cp:revision>2</cp:revision>
  <dcterms:created xsi:type="dcterms:W3CDTF">2024-01-27T21:25:39Z</dcterms:created>
  <dcterms:modified xsi:type="dcterms:W3CDTF">2024-01-29T01:27:28Z</dcterms:modified>
</cp:coreProperties>
</file>